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6858000" cx="12192000"/>
  <p:notesSz cx="6858000" cy="9144000"/>
  <p:embeddedFontLst>
    <p:embeddedFont>
      <p:font typeface="Ubuntu"/>
      <p:regular r:id="rId15"/>
      <p:bold r:id="rId16"/>
      <p:italic r:id="rId17"/>
      <p:boldItalic r:id="rId18"/>
    </p:embeddedFont>
    <p:embeddedFont>
      <p:font typeface="Abril Fatface"/>
      <p:regular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Bitter"/>
      <p:regular r:id="rId24"/>
      <p:bold r:id="rId25"/>
      <p:italic r:id="rId26"/>
      <p:boldItalic r:id="rId27"/>
    </p:embeddedFont>
    <p:embeddedFont>
      <p:font typeface="Bitter Medium"/>
      <p:regular r:id="rId28"/>
      <p:bold r:id="rId29"/>
      <p:italic r:id="rId30"/>
      <p:boldItalic r:id="rId31"/>
    </p:embeddedFont>
    <p:embeddedFont>
      <p:font typeface="Bitter SemiBold"/>
      <p:regular r:id="rId32"/>
      <p:bold r:id="rId33"/>
      <p:italic r:id="rId34"/>
      <p:boldItalic r:id="rId35"/>
    </p:embeddedFont>
    <p:embeddedFont>
      <p:font typeface="Homemade Appl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jNnsQjUdi2INWRMg1Uyb9o6eK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1F6862-73FB-4998-84D2-92A08B9A3827}">
  <a:tblStyle styleId="{561F6862-73FB-4998-84D2-92A08B9A382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Bitter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itter-italic.fntdata"/><Relationship Id="rId25" Type="http://schemas.openxmlformats.org/officeDocument/2006/relationships/font" Target="fonts/Bitter-bold.fntdata"/><Relationship Id="rId28" Type="http://schemas.openxmlformats.org/officeDocument/2006/relationships/font" Target="fonts/BitterMedium-regular.fntdata"/><Relationship Id="rId27" Type="http://schemas.openxmlformats.org/officeDocument/2006/relationships/font" Target="fonts/Bitter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itter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itterMedium-boldItalic.fntdata"/><Relationship Id="rId30" Type="http://schemas.openxmlformats.org/officeDocument/2006/relationships/font" Target="fonts/BitterMedium-italic.fntdata"/><Relationship Id="rId11" Type="http://schemas.openxmlformats.org/officeDocument/2006/relationships/slide" Target="slides/slide5.xml"/><Relationship Id="rId33" Type="http://schemas.openxmlformats.org/officeDocument/2006/relationships/font" Target="fonts/BitterSemiBold-bold.fntdata"/><Relationship Id="rId10" Type="http://schemas.openxmlformats.org/officeDocument/2006/relationships/slide" Target="slides/slide4.xml"/><Relationship Id="rId32" Type="http://schemas.openxmlformats.org/officeDocument/2006/relationships/font" Target="fonts/Bitter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Bitter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BitterSemiBold-italic.fntdata"/><Relationship Id="rId15" Type="http://schemas.openxmlformats.org/officeDocument/2006/relationships/font" Target="fonts/Ubuntu-regular.fntdata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HomemadeApple-regular.fntdata"/><Relationship Id="rId17" Type="http://schemas.openxmlformats.org/officeDocument/2006/relationships/font" Target="fonts/Ubuntu-italic.fntdata"/><Relationship Id="rId16" Type="http://schemas.openxmlformats.org/officeDocument/2006/relationships/font" Target="fonts/Ubuntu-bold.fntdata"/><Relationship Id="rId19" Type="http://schemas.openxmlformats.org/officeDocument/2006/relationships/font" Target="fonts/AbrilFatface-regular.fntdata"/><Relationship Id="rId18" Type="http://schemas.openxmlformats.org/officeDocument/2006/relationships/font" Target="fonts/Ubuntu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43103931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543103931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/>
          <p:nvPr/>
        </p:nvSpPr>
        <p:spPr>
          <a:xfrm>
            <a:off x="1384650" y="1546100"/>
            <a:ext cx="9575100" cy="3031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4"/>
          <p:cNvSpPr/>
          <p:nvPr/>
        </p:nvSpPr>
        <p:spPr>
          <a:xfrm>
            <a:off x="1232250" y="1393800"/>
            <a:ext cx="9575100" cy="30318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1232250" y="4877700"/>
            <a:ext cx="9727500" cy="586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type="title"/>
          </p:nvPr>
        </p:nvSpPr>
        <p:spPr>
          <a:xfrm>
            <a:off x="1411500" y="1646250"/>
            <a:ext cx="93690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6" name="Google Shape;16;p24"/>
          <p:cNvGrpSpPr/>
          <p:nvPr/>
        </p:nvGrpSpPr>
        <p:grpSpPr>
          <a:xfrm>
            <a:off x="10449102" y="1489860"/>
            <a:ext cx="257023" cy="262801"/>
            <a:chOff x="7909625" y="886625"/>
            <a:chExt cx="94525" cy="96650"/>
          </a:xfrm>
        </p:grpSpPr>
        <p:sp>
          <p:nvSpPr>
            <p:cNvPr id="17" name="Google Shape;17;p24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8" name="Google Shape;18;p24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9" name="Google Shape;19;p24"/>
          <p:cNvSpPr/>
          <p:nvPr/>
        </p:nvSpPr>
        <p:spPr>
          <a:xfrm>
            <a:off x="10959750" y="26582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24"/>
          <p:cNvGrpSpPr/>
          <p:nvPr/>
        </p:nvGrpSpPr>
        <p:grpSpPr>
          <a:xfrm>
            <a:off x="11045974" y="5827713"/>
            <a:ext cx="701339" cy="586427"/>
            <a:chOff x="10601749" y="5193301"/>
            <a:chExt cx="701339" cy="586427"/>
          </a:xfrm>
        </p:grpSpPr>
        <p:sp>
          <p:nvSpPr>
            <p:cNvPr id="21" name="Google Shape;21;p24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 flipH="1">
              <a:off x="10601749" y="5194688"/>
              <a:ext cx="701339" cy="78939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4"/>
          <p:cNvSpPr/>
          <p:nvPr/>
        </p:nvSpPr>
        <p:spPr>
          <a:xfrm>
            <a:off x="633450" y="558390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4"/>
          <p:cNvGrpSpPr/>
          <p:nvPr/>
        </p:nvGrpSpPr>
        <p:grpSpPr>
          <a:xfrm rot="2536583">
            <a:off x="441581" y="368393"/>
            <a:ext cx="577793" cy="1025388"/>
            <a:chOff x="441575" y="368400"/>
            <a:chExt cx="577800" cy="1025400"/>
          </a:xfrm>
        </p:grpSpPr>
        <p:sp>
          <p:nvSpPr>
            <p:cNvPr id="26" name="Google Shape;26;p24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678413" y="563875"/>
            <a:ext cx="11149200" cy="1067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526013" y="386300"/>
            <a:ext cx="11108700" cy="106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418513" y="2468400"/>
            <a:ext cx="1935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99" name="Google Shape;199;p33"/>
          <p:cNvSpPr txBox="1"/>
          <p:nvPr>
            <p:ph idx="2" type="subTitle"/>
          </p:nvPr>
        </p:nvSpPr>
        <p:spPr>
          <a:xfrm>
            <a:off x="2704049" y="1858800"/>
            <a:ext cx="1935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00" name="Google Shape;200;p33"/>
          <p:cNvSpPr txBox="1"/>
          <p:nvPr>
            <p:ph idx="3" type="subTitle"/>
          </p:nvPr>
        </p:nvSpPr>
        <p:spPr>
          <a:xfrm>
            <a:off x="4989586" y="2468400"/>
            <a:ext cx="1935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01" name="Google Shape;201;p33"/>
          <p:cNvSpPr txBox="1"/>
          <p:nvPr>
            <p:ph idx="4" type="subTitle"/>
          </p:nvPr>
        </p:nvSpPr>
        <p:spPr>
          <a:xfrm>
            <a:off x="7275123" y="1858800"/>
            <a:ext cx="1935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02" name="Google Shape;202;p33"/>
          <p:cNvSpPr txBox="1"/>
          <p:nvPr>
            <p:ph idx="5" type="subTitle"/>
          </p:nvPr>
        </p:nvSpPr>
        <p:spPr>
          <a:xfrm>
            <a:off x="9560660" y="2468400"/>
            <a:ext cx="19350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Bitter"/>
                <a:ea typeface="Bitter"/>
                <a:cs typeface="Bitter"/>
                <a:sym typeface="Bitter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638475" y="517175"/>
            <a:ext cx="10933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idx="6" type="body"/>
          </p:nvPr>
        </p:nvSpPr>
        <p:spPr>
          <a:xfrm>
            <a:off x="603838" y="3391025"/>
            <a:ext cx="1902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5" name="Google Shape;205;p33"/>
          <p:cNvSpPr txBox="1"/>
          <p:nvPr>
            <p:ph idx="7" type="body"/>
          </p:nvPr>
        </p:nvSpPr>
        <p:spPr>
          <a:xfrm>
            <a:off x="2927368" y="2705225"/>
            <a:ext cx="1902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6" name="Google Shape;206;p33"/>
          <p:cNvSpPr txBox="1"/>
          <p:nvPr>
            <p:ph idx="8" type="body"/>
          </p:nvPr>
        </p:nvSpPr>
        <p:spPr>
          <a:xfrm>
            <a:off x="5098499" y="3391025"/>
            <a:ext cx="1902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7" name="Google Shape;207;p33"/>
          <p:cNvSpPr txBox="1"/>
          <p:nvPr>
            <p:ph idx="9" type="body"/>
          </p:nvPr>
        </p:nvSpPr>
        <p:spPr>
          <a:xfrm>
            <a:off x="7422029" y="2705225"/>
            <a:ext cx="1902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8" name="Google Shape;208;p33"/>
          <p:cNvSpPr txBox="1"/>
          <p:nvPr>
            <p:ph idx="13" type="body"/>
          </p:nvPr>
        </p:nvSpPr>
        <p:spPr>
          <a:xfrm>
            <a:off x="9669360" y="3391025"/>
            <a:ext cx="1902600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09" name="Google Shape;209;p33"/>
          <p:cNvGrpSpPr/>
          <p:nvPr/>
        </p:nvGrpSpPr>
        <p:grpSpPr>
          <a:xfrm>
            <a:off x="11430000" y="442239"/>
            <a:ext cx="137118" cy="140220"/>
            <a:chOff x="7909625" y="886625"/>
            <a:chExt cx="94525" cy="96650"/>
          </a:xfrm>
        </p:grpSpPr>
        <p:sp>
          <p:nvSpPr>
            <p:cNvPr id="210" name="Google Shape;210;p33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211" name="Google Shape;211;p33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4"/>
          <p:cNvGrpSpPr/>
          <p:nvPr/>
        </p:nvGrpSpPr>
        <p:grpSpPr>
          <a:xfrm>
            <a:off x="1289381" y="980852"/>
            <a:ext cx="9613238" cy="4439098"/>
            <a:chOff x="1451593" y="980852"/>
            <a:chExt cx="9613238" cy="4439098"/>
          </a:xfrm>
        </p:grpSpPr>
        <p:sp>
          <p:nvSpPr>
            <p:cNvPr id="214" name="Google Shape;214;p34"/>
            <p:cNvSpPr/>
            <p:nvPr/>
          </p:nvSpPr>
          <p:spPr>
            <a:xfrm flipH="1">
              <a:off x="1648431" y="980852"/>
              <a:ext cx="9416400" cy="41925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 flipH="1">
              <a:off x="1451593" y="1227450"/>
              <a:ext cx="9416400" cy="41925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 flipH="1">
              <a:off x="1451593" y="1227450"/>
              <a:ext cx="9416400" cy="5637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34"/>
            <p:cNvGrpSpPr/>
            <p:nvPr/>
          </p:nvGrpSpPr>
          <p:grpSpPr>
            <a:xfrm flipH="1">
              <a:off x="9877450" y="1403100"/>
              <a:ext cx="822000" cy="212400"/>
              <a:chOff x="1367875" y="1812100"/>
              <a:chExt cx="822000" cy="212400"/>
            </a:xfrm>
          </p:grpSpPr>
          <p:sp>
            <p:nvSpPr>
              <p:cNvPr id="218" name="Google Shape;218;p34"/>
              <p:cNvSpPr/>
              <p:nvPr/>
            </p:nvSpPr>
            <p:spPr>
              <a:xfrm>
                <a:off x="1367875" y="1812100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>
                <a:off x="1672675" y="1812100"/>
                <a:ext cx="212400" cy="212400"/>
              </a:xfrm>
              <a:prstGeom prst="ellipse">
                <a:avLst/>
              </a:pr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4"/>
              <p:cNvSpPr/>
              <p:nvPr/>
            </p:nvSpPr>
            <p:spPr>
              <a:xfrm>
                <a:off x="1977475" y="1812100"/>
                <a:ext cx="212400" cy="2124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1" name="Google Shape;221;p34"/>
          <p:cNvSpPr txBox="1"/>
          <p:nvPr>
            <p:ph type="title"/>
          </p:nvPr>
        </p:nvSpPr>
        <p:spPr>
          <a:xfrm>
            <a:off x="3279525" y="1936175"/>
            <a:ext cx="7469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4009425" y="2936500"/>
            <a:ext cx="67395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3" name="Google Shape;223;p34"/>
          <p:cNvSpPr/>
          <p:nvPr/>
        </p:nvSpPr>
        <p:spPr>
          <a:xfrm flipH="1" rot="10800000">
            <a:off x="187813" y="589874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34"/>
          <p:cNvGrpSpPr/>
          <p:nvPr/>
        </p:nvGrpSpPr>
        <p:grpSpPr>
          <a:xfrm flipH="1" rot="8263417">
            <a:off x="610095" y="279309"/>
            <a:ext cx="577793" cy="1025388"/>
            <a:chOff x="441575" y="368400"/>
            <a:chExt cx="577800" cy="1025400"/>
          </a:xfrm>
        </p:grpSpPr>
        <p:sp>
          <p:nvSpPr>
            <p:cNvPr id="225" name="Google Shape;225;p34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4"/>
          <p:cNvSpPr/>
          <p:nvPr/>
        </p:nvSpPr>
        <p:spPr>
          <a:xfrm flipH="1" rot="10800000">
            <a:off x="10960413" y="41640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34"/>
          <p:cNvGrpSpPr/>
          <p:nvPr/>
        </p:nvGrpSpPr>
        <p:grpSpPr>
          <a:xfrm flipH="1">
            <a:off x="11156500" y="6135975"/>
            <a:ext cx="701400" cy="586427"/>
            <a:chOff x="10601688" y="5193301"/>
            <a:chExt cx="701400" cy="586427"/>
          </a:xfrm>
        </p:grpSpPr>
        <p:sp>
          <p:nvSpPr>
            <p:cNvPr id="229" name="Google Shape;229;p34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5"/>
          <p:cNvGrpSpPr/>
          <p:nvPr/>
        </p:nvGrpSpPr>
        <p:grpSpPr>
          <a:xfrm>
            <a:off x="1289381" y="1057052"/>
            <a:ext cx="9613238" cy="4439098"/>
            <a:chOff x="765793" y="1057052"/>
            <a:chExt cx="9613238" cy="4439098"/>
          </a:xfrm>
        </p:grpSpPr>
        <p:sp>
          <p:nvSpPr>
            <p:cNvPr id="234" name="Google Shape;234;p35"/>
            <p:cNvSpPr/>
            <p:nvPr/>
          </p:nvSpPr>
          <p:spPr>
            <a:xfrm>
              <a:off x="765793" y="1057052"/>
              <a:ext cx="9416400" cy="419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962631" y="1303650"/>
              <a:ext cx="9416400" cy="41925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962631" y="1303650"/>
              <a:ext cx="9416400" cy="5637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" name="Google Shape;237;p35"/>
            <p:cNvGrpSpPr/>
            <p:nvPr/>
          </p:nvGrpSpPr>
          <p:grpSpPr>
            <a:xfrm>
              <a:off x="1131174" y="1479300"/>
              <a:ext cx="822000" cy="212400"/>
              <a:chOff x="1367875" y="1812100"/>
              <a:chExt cx="822000" cy="212400"/>
            </a:xfrm>
          </p:grpSpPr>
          <p:sp>
            <p:nvSpPr>
              <p:cNvPr id="238" name="Google Shape;238;p35"/>
              <p:cNvSpPr/>
              <p:nvPr/>
            </p:nvSpPr>
            <p:spPr>
              <a:xfrm>
                <a:off x="1367875" y="1812100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5"/>
              <p:cNvSpPr/>
              <p:nvPr/>
            </p:nvSpPr>
            <p:spPr>
              <a:xfrm>
                <a:off x="1672675" y="1812100"/>
                <a:ext cx="212400" cy="212400"/>
              </a:xfrm>
              <a:prstGeom prst="ellipse">
                <a:avLst/>
              </a:pr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5"/>
              <p:cNvSpPr/>
              <p:nvPr/>
            </p:nvSpPr>
            <p:spPr>
              <a:xfrm>
                <a:off x="1977475" y="1812100"/>
                <a:ext cx="212400" cy="2124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1" name="Google Shape;241;p35"/>
          <p:cNvSpPr txBox="1"/>
          <p:nvPr>
            <p:ph type="title"/>
          </p:nvPr>
        </p:nvSpPr>
        <p:spPr>
          <a:xfrm>
            <a:off x="1807650" y="1981100"/>
            <a:ext cx="4769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1807735" y="3438950"/>
            <a:ext cx="47691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3" name="Google Shape;243;p35"/>
          <p:cNvSpPr/>
          <p:nvPr/>
        </p:nvSpPr>
        <p:spPr>
          <a:xfrm flipH="1">
            <a:off x="11106700" y="290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35"/>
          <p:cNvGrpSpPr/>
          <p:nvPr/>
        </p:nvGrpSpPr>
        <p:grpSpPr>
          <a:xfrm flipH="1" rot="-2536583">
            <a:off x="10857825" y="5636018"/>
            <a:ext cx="577793" cy="1025388"/>
            <a:chOff x="441575" y="368400"/>
            <a:chExt cx="577800" cy="1025400"/>
          </a:xfrm>
        </p:grpSpPr>
        <p:sp>
          <p:nvSpPr>
            <p:cNvPr id="245" name="Google Shape;245;p35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35"/>
          <p:cNvSpPr/>
          <p:nvPr/>
        </p:nvSpPr>
        <p:spPr>
          <a:xfrm flipH="1">
            <a:off x="334100" y="577311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35"/>
          <p:cNvGrpSpPr/>
          <p:nvPr/>
        </p:nvGrpSpPr>
        <p:grpSpPr>
          <a:xfrm>
            <a:off x="187813" y="218313"/>
            <a:ext cx="701400" cy="586427"/>
            <a:chOff x="10601688" y="5193301"/>
            <a:chExt cx="701400" cy="586427"/>
          </a:xfrm>
        </p:grpSpPr>
        <p:sp>
          <p:nvSpPr>
            <p:cNvPr id="249" name="Google Shape;249;p35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 flipH="1">
            <a:off x="694050" y="2060813"/>
            <a:ext cx="10956300" cy="4410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694050" y="563863"/>
            <a:ext cx="10956300" cy="1067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541650" y="386288"/>
            <a:ext cx="10956300" cy="106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36"/>
          <p:cNvGrpSpPr/>
          <p:nvPr/>
        </p:nvGrpSpPr>
        <p:grpSpPr>
          <a:xfrm>
            <a:off x="11312917" y="442239"/>
            <a:ext cx="137118" cy="140220"/>
            <a:chOff x="7909625" y="886625"/>
            <a:chExt cx="94525" cy="96650"/>
          </a:xfrm>
        </p:grpSpPr>
        <p:sp>
          <p:nvSpPr>
            <p:cNvPr id="257" name="Google Shape;257;p36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258" name="Google Shape;258;p36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9" name="Google Shape;259;p36"/>
          <p:cNvSpPr/>
          <p:nvPr/>
        </p:nvSpPr>
        <p:spPr>
          <a:xfrm flipH="1">
            <a:off x="541650" y="1908413"/>
            <a:ext cx="10956300" cy="44109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36"/>
          <p:cNvGrpSpPr/>
          <p:nvPr/>
        </p:nvGrpSpPr>
        <p:grpSpPr>
          <a:xfrm flipH="1">
            <a:off x="667813" y="2084513"/>
            <a:ext cx="822000" cy="212400"/>
            <a:chOff x="1367875" y="1812100"/>
            <a:chExt cx="822000" cy="212400"/>
          </a:xfrm>
        </p:grpSpPr>
        <p:sp>
          <p:nvSpPr>
            <p:cNvPr id="261" name="Google Shape;261;p36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36"/>
          <p:cNvSpPr txBox="1"/>
          <p:nvPr>
            <p:ph type="title"/>
          </p:nvPr>
        </p:nvSpPr>
        <p:spPr>
          <a:xfrm>
            <a:off x="677675" y="396013"/>
            <a:ext cx="10635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b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2133925" y="2594750"/>
            <a:ext cx="78180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266" name="Google Shape;266;p36"/>
          <p:cNvCxnSpPr/>
          <p:nvPr/>
        </p:nvCxnSpPr>
        <p:spPr>
          <a:xfrm>
            <a:off x="1730725" y="3174000"/>
            <a:ext cx="862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36"/>
          <p:cNvSpPr txBox="1"/>
          <p:nvPr>
            <p:ph idx="2" type="subTitle"/>
          </p:nvPr>
        </p:nvSpPr>
        <p:spPr>
          <a:xfrm>
            <a:off x="3861175" y="3497850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268" name="Google Shape;268;p36"/>
          <p:cNvSpPr txBox="1"/>
          <p:nvPr>
            <p:ph idx="3" type="title"/>
          </p:nvPr>
        </p:nvSpPr>
        <p:spPr>
          <a:xfrm>
            <a:off x="887125" y="3844163"/>
            <a:ext cx="10198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69" name="Google Shape;269;p36"/>
          <p:cNvSpPr txBox="1"/>
          <p:nvPr>
            <p:ph idx="4" type="subTitle"/>
          </p:nvPr>
        </p:nvSpPr>
        <p:spPr>
          <a:xfrm>
            <a:off x="3861175" y="4869450"/>
            <a:ext cx="43635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70" name="Google Shape;270;p36"/>
          <p:cNvGrpSpPr/>
          <p:nvPr/>
        </p:nvGrpSpPr>
        <p:grpSpPr>
          <a:xfrm>
            <a:off x="943788" y="5758975"/>
            <a:ext cx="10198275" cy="0"/>
            <a:chOff x="1007625" y="5986750"/>
            <a:chExt cx="10198275" cy="0"/>
          </a:xfrm>
        </p:grpSpPr>
        <p:cxnSp>
          <p:nvCxnSpPr>
            <p:cNvPr id="271" name="Google Shape;271;p36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36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3" name="Google Shape;273;p36"/>
          <p:cNvSpPr txBox="1"/>
          <p:nvPr>
            <p:ph idx="5" type="subTitle"/>
          </p:nvPr>
        </p:nvSpPr>
        <p:spPr>
          <a:xfrm>
            <a:off x="943800" y="5758975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274" name="Google Shape;274;p36"/>
          <p:cNvSpPr txBox="1"/>
          <p:nvPr>
            <p:ph idx="6" type="subTitle"/>
          </p:nvPr>
        </p:nvSpPr>
        <p:spPr>
          <a:xfrm>
            <a:off x="8160975" y="5758975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275" name="Google Shape;275;p36"/>
          <p:cNvSpPr txBox="1"/>
          <p:nvPr>
            <p:ph idx="7" type="subTitle"/>
          </p:nvPr>
        </p:nvSpPr>
        <p:spPr>
          <a:xfrm>
            <a:off x="943800" y="5460775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276" name="Google Shape;276;p36"/>
          <p:cNvSpPr txBox="1"/>
          <p:nvPr>
            <p:ph idx="8" type="subTitle"/>
          </p:nvPr>
        </p:nvSpPr>
        <p:spPr>
          <a:xfrm>
            <a:off x="8160975" y="5460775"/>
            <a:ext cx="29811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277" name="Google Shape;277;p36"/>
          <p:cNvSpPr/>
          <p:nvPr/>
        </p:nvSpPr>
        <p:spPr>
          <a:xfrm>
            <a:off x="17075" y="19760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6"/>
          <p:cNvGrpSpPr/>
          <p:nvPr/>
        </p:nvGrpSpPr>
        <p:grpSpPr>
          <a:xfrm rot="2536583">
            <a:off x="11344456" y="3002218"/>
            <a:ext cx="577793" cy="1025388"/>
            <a:chOff x="441575" y="368400"/>
            <a:chExt cx="577800" cy="1025400"/>
          </a:xfrm>
        </p:grpSpPr>
        <p:sp>
          <p:nvSpPr>
            <p:cNvPr id="279" name="Google Shape;279;p36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36"/>
          <p:cNvGrpSpPr/>
          <p:nvPr/>
        </p:nvGrpSpPr>
        <p:grpSpPr>
          <a:xfrm>
            <a:off x="238788" y="6063688"/>
            <a:ext cx="701400" cy="586427"/>
            <a:chOff x="10601688" y="5193301"/>
            <a:chExt cx="701400" cy="586427"/>
          </a:xfrm>
        </p:grpSpPr>
        <p:sp>
          <p:nvSpPr>
            <p:cNvPr id="282" name="Google Shape;282;p36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6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 flipH="1">
            <a:off x="4131510" y="2019650"/>
            <a:ext cx="4344900" cy="4592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7"/>
          <p:cNvSpPr/>
          <p:nvPr/>
        </p:nvSpPr>
        <p:spPr>
          <a:xfrm flipH="1">
            <a:off x="705515" y="1963550"/>
            <a:ext cx="2995500" cy="4648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/>
          <p:nvPr/>
        </p:nvSpPr>
        <p:spPr>
          <a:xfrm flipH="1">
            <a:off x="8832125" y="1963550"/>
            <a:ext cx="2995500" cy="4648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8644118" y="1795179"/>
            <a:ext cx="2995500" cy="45927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/>
          <p:nvPr/>
        </p:nvSpPr>
        <p:spPr>
          <a:xfrm flipH="1">
            <a:off x="8644261" y="1795175"/>
            <a:ext cx="2995500" cy="588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37"/>
          <p:cNvGrpSpPr/>
          <p:nvPr/>
        </p:nvGrpSpPr>
        <p:grpSpPr>
          <a:xfrm flipH="1">
            <a:off x="8744525" y="1971275"/>
            <a:ext cx="822000" cy="212400"/>
            <a:chOff x="1367875" y="1812100"/>
            <a:chExt cx="822000" cy="212400"/>
          </a:xfrm>
        </p:grpSpPr>
        <p:sp>
          <p:nvSpPr>
            <p:cNvPr id="292" name="Google Shape;292;p37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37"/>
          <p:cNvSpPr/>
          <p:nvPr/>
        </p:nvSpPr>
        <p:spPr>
          <a:xfrm>
            <a:off x="678413" y="563875"/>
            <a:ext cx="11149200" cy="1067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526013" y="386300"/>
            <a:ext cx="11108700" cy="106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" name="Google Shape;297;p37"/>
          <p:cNvGrpSpPr/>
          <p:nvPr/>
        </p:nvGrpSpPr>
        <p:grpSpPr>
          <a:xfrm>
            <a:off x="11430000" y="442239"/>
            <a:ext cx="137118" cy="140220"/>
            <a:chOff x="7909625" y="886625"/>
            <a:chExt cx="94525" cy="96650"/>
          </a:xfrm>
        </p:grpSpPr>
        <p:sp>
          <p:nvSpPr>
            <p:cNvPr id="298" name="Google Shape;298;p37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299" name="Google Shape;299;p37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0" name="Google Shape;300;p37"/>
          <p:cNvSpPr/>
          <p:nvPr/>
        </p:nvSpPr>
        <p:spPr>
          <a:xfrm>
            <a:off x="17075" y="19760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521838" y="1795179"/>
            <a:ext cx="2995500" cy="45927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3908863" y="1795075"/>
            <a:ext cx="4344900" cy="22878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3908863" y="4046600"/>
            <a:ext cx="4344900" cy="23412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7"/>
          <p:cNvSpPr txBox="1"/>
          <p:nvPr>
            <p:ph type="title"/>
          </p:nvPr>
        </p:nvSpPr>
        <p:spPr>
          <a:xfrm>
            <a:off x="526100" y="421100"/>
            <a:ext cx="110343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9pPr>
          </a:lstStyle>
          <a:p/>
        </p:txBody>
      </p:sp>
      <p:sp>
        <p:nvSpPr>
          <p:cNvPr id="305" name="Google Shape;305;p37"/>
          <p:cNvSpPr txBox="1"/>
          <p:nvPr>
            <p:ph idx="2" type="title"/>
          </p:nvPr>
        </p:nvSpPr>
        <p:spPr>
          <a:xfrm>
            <a:off x="364400" y="1963550"/>
            <a:ext cx="3082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Bitter Medium"/>
                <a:ea typeface="Bitter Medium"/>
                <a:cs typeface="Bitter Medium"/>
                <a:sym typeface="Bit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37"/>
          <p:cNvSpPr txBox="1"/>
          <p:nvPr>
            <p:ph idx="3" type="title"/>
          </p:nvPr>
        </p:nvSpPr>
        <p:spPr>
          <a:xfrm>
            <a:off x="4211309" y="1887350"/>
            <a:ext cx="3710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solidFill>
                  <a:schemeClr val="dk2"/>
                </a:solidFill>
                <a:latin typeface="Bitter Medium"/>
                <a:ea typeface="Bitter Medium"/>
                <a:cs typeface="Bitter Medium"/>
                <a:sym typeface="Bit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37"/>
          <p:cNvSpPr txBox="1"/>
          <p:nvPr>
            <p:ph idx="4" type="title"/>
          </p:nvPr>
        </p:nvSpPr>
        <p:spPr>
          <a:xfrm>
            <a:off x="4211309" y="4236700"/>
            <a:ext cx="37788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Bitter Medium"/>
                <a:ea typeface="Bitter Medium"/>
                <a:cs typeface="Bitter Medium"/>
                <a:sym typeface="Bit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37"/>
          <p:cNvSpPr txBox="1"/>
          <p:nvPr>
            <p:ph idx="5" type="title"/>
          </p:nvPr>
        </p:nvSpPr>
        <p:spPr>
          <a:xfrm>
            <a:off x="9550877" y="1811150"/>
            <a:ext cx="1940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latin typeface="Bitter Medium"/>
                <a:ea typeface="Bitter Medium"/>
                <a:cs typeface="Bitter Medium"/>
                <a:sym typeface="Bitter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7"/>
          <p:cNvSpPr txBox="1"/>
          <p:nvPr>
            <p:ph idx="1" type="subTitle"/>
          </p:nvPr>
        </p:nvSpPr>
        <p:spPr>
          <a:xfrm>
            <a:off x="638864" y="2915650"/>
            <a:ext cx="27933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10" name="Google Shape;310;p37"/>
          <p:cNvSpPr/>
          <p:nvPr>
            <p:ph idx="6" type="pic"/>
          </p:nvPr>
        </p:nvSpPr>
        <p:spPr>
          <a:xfrm>
            <a:off x="4786514" y="4886025"/>
            <a:ext cx="12144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7"/>
          <p:cNvSpPr/>
          <p:nvPr>
            <p:ph idx="7" type="pic"/>
          </p:nvPr>
        </p:nvSpPr>
        <p:spPr>
          <a:xfrm>
            <a:off x="6160528" y="4886025"/>
            <a:ext cx="1214400" cy="12468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7"/>
          <p:cNvSpPr txBox="1"/>
          <p:nvPr>
            <p:ph idx="8" type="subTitle"/>
          </p:nvPr>
        </p:nvSpPr>
        <p:spPr>
          <a:xfrm>
            <a:off x="4508871" y="2617450"/>
            <a:ext cx="3134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i="1"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13" name="Google Shape;313;p37"/>
          <p:cNvSpPr txBox="1"/>
          <p:nvPr>
            <p:ph idx="9" type="subTitle"/>
          </p:nvPr>
        </p:nvSpPr>
        <p:spPr>
          <a:xfrm>
            <a:off x="9169956" y="2693650"/>
            <a:ext cx="23904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314" name="Google Shape;314;p37"/>
          <p:cNvSpPr/>
          <p:nvPr/>
        </p:nvSpPr>
        <p:spPr>
          <a:xfrm flipH="1">
            <a:off x="521983" y="1795175"/>
            <a:ext cx="2995500" cy="588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37"/>
          <p:cNvGrpSpPr/>
          <p:nvPr/>
        </p:nvGrpSpPr>
        <p:grpSpPr>
          <a:xfrm flipH="1">
            <a:off x="645713" y="1971275"/>
            <a:ext cx="822000" cy="212400"/>
            <a:chOff x="1367875" y="1812100"/>
            <a:chExt cx="822000" cy="212400"/>
          </a:xfrm>
        </p:grpSpPr>
        <p:sp>
          <p:nvSpPr>
            <p:cNvPr id="316" name="Google Shape;316;p37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37"/>
          <p:cNvGrpSpPr/>
          <p:nvPr/>
        </p:nvGrpSpPr>
        <p:grpSpPr>
          <a:xfrm flipH="1" rot="-2536583">
            <a:off x="11344450" y="5686993"/>
            <a:ext cx="577793" cy="1025388"/>
            <a:chOff x="441575" y="368400"/>
            <a:chExt cx="577800" cy="1025400"/>
          </a:xfrm>
        </p:grpSpPr>
        <p:sp>
          <p:nvSpPr>
            <p:cNvPr id="320" name="Google Shape;320;p37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/>
          <p:nvPr/>
        </p:nvSpPr>
        <p:spPr>
          <a:xfrm flipH="1">
            <a:off x="394279" y="298225"/>
            <a:ext cx="11232300" cy="6093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 flipH="1">
            <a:off x="565421" y="464023"/>
            <a:ext cx="11232300" cy="6093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/>
          <p:nvPr/>
        </p:nvSpPr>
        <p:spPr>
          <a:xfrm flipH="1">
            <a:off x="565407" y="464023"/>
            <a:ext cx="11232300" cy="64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38"/>
          <p:cNvGrpSpPr/>
          <p:nvPr/>
        </p:nvGrpSpPr>
        <p:grpSpPr>
          <a:xfrm flipH="1">
            <a:off x="702388" y="677925"/>
            <a:ext cx="822000" cy="212400"/>
            <a:chOff x="1367875" y="1812100"/>
            <a:chExt cx="822000" cy="212400"/>
          </a:xfrm>
        </p:grpSpPr>
        <p:sp>
          <p:nvSpPr>
            <p:cNvPr id="327" name="Google Shape;327;p3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38"/>
          <p:cNvSpPr txBox="1"/>
          <p:nvPr>
            <p:ph type="title"/>
          </p:nvPr>
        </p:nvSpPr>
        <p:spPr>
          <a:xfrm>
            <a:off x="603750" y="483350"/>
            <a:ext cx="1116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1" name="Google Shape;331;p38"/>
          <p:cNvSpPr/>
          <p:nvPr/>
        </p:nvSpPr>
        <p:spPr>
          <a:xfrm>
            <a:off x="11178750" y="54592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38"/>
          <p:cNvGrpSpPr/>
          <p:nvPr/>
        </p:nvGrpSpPr>
        <p:grpSpPr>
          <a:xfrm flipH="1" rot="-2536583">
            <a:off x="11344450" y="5686993"/>
            <a:ext cx="577793" cy="1025388"/>
            <a:chOff x="441575" y="368400"/>
            <a:chExt cx="577800" cy="1025400"/>
          </a:xfrm>
        </p:grpSpPr>
        <p:sp>
          <p:nvSpPr>
            <p:cNvPr id="333" name="Google Shape;333;p3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337" name="Google Shape;337;p39"/>
          <p:cNvSpPr/>
          <p:nvPr/>
        </p:nvSpPr>
        <p:spPr>
          <a:xfrm flipH="1">
            <a:off x="329225" y="234675"/>
            <a:ext cx="11582400" cy="6301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9"/>
          <p:cNvGrpSpPr/>
          <p:nvPr/>
        </p:nvGrpSpPr>
        <p:grpSpPr>
          <a:xfrm flipH="1">
            <a:off x="455413" y="410763"/>
            <a:ext cx="822000" cy="212400"/>
            <a:chOff x="1367875" y="1812100"/>
            <a:chExt cx="822000" cy="212400"/>
          </a:xfrm>
        </p:grpSpPr>
        <p:sp>
          <p:nvSpPr>
            <p:cNvPr id="339" name="Google Shape;339;p39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4" name="Google Shape;344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463500" y="27056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36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1" i="0" sz="36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30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700" u="sng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i="0" lang="en" sz="44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46" name="Google Shape;346;p40"/>
            <p:cNvCxnSpPr/>
            <p:nvPr/>
          </p:nvCxnSpPr>
          <p:spPr>
            <a:xfrm>
              <a:off x="10423367" y="55364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347" name="Google Shape;347;p40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82558" y="57599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0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4428" y="57643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0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541715" y="57531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0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219049" y="57643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0"/>
            <p:cNvSpPr txBox="1"/>
            <p:nvPr/>
          </p:nvSpPr>
          <p:spPr>
            <a:xfrm>
              <a:off x="7072500" y="46609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24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  <p:pic>
          <p:nvPicPr>
            <p:cNvPr id="352" name="Google Shape;352;p40"/>
            <p:cNvPicPr preferRelativeResize="0"/>
            <p:nvPr/>
          </p:nvPicPr>
          <p:blipFill rotWithShape="1">
            <a:blip r:embed="rId11">
              <a:alphaModFix/>
            </a:blip>
            <a:srcRect b="20905" l="0" r="0" t="16256"/>
            <a:stretch/>
          </p:blipFill>
          <p:spPr>
            <a:xfrm>
              <a:off x="125075" y="341325"/>
              <a:ext cx="8239800" cy="2071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/>
          <p:nvPr/>
        </p:nvSpPr>
        <p:spPr>
          <a:xfrm flipH="1">
            <a:off x="1648431" y="980852"/>
            <a:ext cx="9416400" cy="4192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5"/>
          <p:cNvSpPr/>
          <p:nvPr/>
        </p:nvSpPr>
        <p:spPr>
          <a:xfrm flipH="1">
            <a:off x="1451593" y="1227450"/>
            <a:ext cx="9416400" cy="4192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5"/>
          <p:cNvSpPr/>
          <p:nvPr/>
        </p:nvSpPr>
        <p:spPr>
          <a:xfrm flipH="1">
            <a:off x="1451593" y="1227450"/>
            <a:ext cx="94164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5"/>
          <p:cNvGrpSpPr/>
          <p:nvPr/>
        </p:nvGrpSpPr>
        <p:grpSpPr>
          <a:xfrm flipH="1">
            <a:off x="9877450" y="1403100"/>
            <a:ext cx="822000" cy="212400"/>
            <a:chOff x="1367875" y="1812100"/>
            <a:chExt cx="822000" cy="212400"/>
          </a:xfrm>
        </p:grpSpPr>
        <p:sp>
          <p:nvSpPr>
            <p:cNvPr id="33" name="Google Shape;33;p25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5"/>
          <p:cNvSpPr/>
          <p:nvPr/>
        </p:nvSpPr>
        <p:spPr>
          <a:xfrm flipH="1">
            <a:off x="639075" y="225525"/>
            <a:ext cx="2710200" cy="3060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/>
          <p:nvPr/>
        </p:nvSpPr>
        <p:spPr>
          <a:xfrm flipH="1">
            <a:off x="639071" y="225525"/>
            <a:ext cx="2710200" cy="3918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25"/>
          <p:cNvGrpSpPr/>
          <p:nvPr/>
        </p:nvGrpSpPr>
        <p:grpSpPr>
          <a:xfrm flipH="1">
            <a:off x="715250" y="324975"/>
            <a:ext cx="822000" cy="212400"/>
            <a:chOff x="1367875" y="1812100"/>
            <a:chExt cx="822000" cy="212400"/>
          </a:xfrm>
        </p:grpSpPr>
        <p:sp>
          <p:nvSpPr>
            <p:cNvPr id="39" name="Google Shape;39;p25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5"/>
          <p:cNvSpPr/>
          <p:nvPr/>
        </p:nvSpPr>
        <p:spPr>
          <a:xfrm flipH="1">
            <a:off x="838725" y="835425"/>
            <a:ext cx="2310900" cy="2220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5"/>
          <p:cNvSpPr/>
          <p:nvPr/>
        </p:nvSpPr>
        <p:spPr>
          <a:xfrm flipH="1">
            <a:off x="11106700" y="290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5"/>
          <p:cNvGrpSpPr/>
          <p:nvPr/>
        </p:nvGrpSpPr>
        <p:grpSpPr>
          <a:xfrm flipH="1" rot="-2536583">
            <a:off x="10857825" y="5636018"/>
            <a:ext cx="577793" cy="1025388"/>
            <a:chOff x="441575" y="368400"/>
            <a:chExt cx="577800" cy="1025400"/>
          </a:xfrm>
        </p:grpSpPr>
        <p:sp>
          <p:nvSpPr>
            <p:cNvPr id="45" name="Google Shape;45;p25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5"/>
          <p:cNvSpPr/>
          <p:nvPr/>
        </p:nvSpPr>
        <p:spPr>
          <a:xfrm flipH="1">
            <a:off x="334100" y="577311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5"/>
          <p:cNvSpPr txBox="1"/>
          <p:nvPr>
            <p:ph type="title"/>
          </p:nvPr>
        </p:nvSpPr>
        <p:spPr>
          <a:xfrm>
            <a:off x="3434732" y="1883975"/>
            <a:ext cx="68112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9" name="Google Shape;49;p25"/>
          <p:cNvSpPr txBox="1"/>
          <p:nvPr>
            <p:ph idx="1" type="body"/>
          </p:nvPr>
        </p:nvSpPr>
        <p:spPr>
          <a:xfrm>
            <a:off x="3434700" y="3177577"/>
            <a:ext cx="68112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26"/>
          <p:cNvGrpSpPr/>
          <p:nvPr/>
        </p:nvGrpSpPr>
        <p:grpSpPr>
          <a:xfrm>
            <a:off x="926255" y="530926"/>
            <a:ext cx="10339491" cy="5796147"/>
            <a:chOff x="926250" y="474400"/>
            <a:chExt cx="10339491" cy="5796147"/>
          </a:xfrm>
        </p:grpSpPr>
        <p:sp>
          <p:nvSpPr>
            <p:cNvPr id="52" name="Google Shape;52;p26"/>
            <p:cNvSpPr/>
            <p:nvPr/>
          </p:nvSpPr>
          <p:spPr>
            <a:xfrm>
              <a:off x="1088241" y="626800"/>
              <a:ext cx="10177500" cy="1067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6"/>
            <p:cNvSpPr/>
            <p:nvPr/>
          </p:nvSpPr>
          <p:spPr>
            <a:xfrm>
              <a:off x="926250" y="474400"/>
              <a:ext cx="10177500" cy="10671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26"/>
            <p:cNvGrpSpPr/>
            <p:nvPr/>
          </p:nvGrpSpPr>
          <p:grpSpPr>
            <a:xfrm>
              <a:off x="10908792" y="530352"/>
              <a:ext cx="137118" cy="140220"/>
              <a:chOff x="7909625" y="886625"/>
              <a:chExt cx="94525" cy="96650"/>
            </a:xfrm>
          </p:grpSpPr>
          <p:sp>
            <p:nvSpPr>
              <p:cNvPr id="55" name="Google Shape;55;p26"/>
              <p:cNvSpPr/>
              <p:nvPr/>
            </p:nvSpPr>
            <p:spPr>
              <a:xfrm>
                <a:off x="7909625" y="886625"/>
                <a:ext cx="94525" cy="96650"/>
              </a:xfrm>
              <a:custGeom>
                <a:rect b="b" l="l" r="r" t="t"/>
                <a:pathLst>
                  <a:path extrusionOk="0" h="3866" w="3781">
                    <a:moveTo>
                      <a:pt x="0" y="0"/>
                    </a:moveTo>
                    <a:lnTo>
                      <a:pt x="807" y="0"/>
                    </a:lnTo>
                    <a:lnTo>
                      <a:pt x="3781" y="3866"/>
                    </a:lnTo>
                    <a:lnTo>
                      <a:pt x="2889" y="38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6" name="Google Shape;56;p26"/>
              <p:cNvSpPr/>
              <p:nvPr/>
            </p:nvSpPr>
            <p:spPr>
              <a:xfrm flipH="1">
                <a:off x="7909625" y="886625"/>
                <a:ext cx="94525" cy="96650"/>
              </a:xfrm>
              <a:custGeom>
                <a:rect b="b" l="l" r="r" t="t"/>
                <a:pathLst>
                  <a:path extrusionOk="0" h="3866" w="3781">
                    <a:moveTo>
                      <a:pt x="0" y="0"/>
                    </a:moveTo>
                    <a:lnTo>
                      <a:pt x="807" y="0"/>
                    </a:lnTo>
                    <a:lnTo>
                      <a:pt x="3781" y="3866"/>
                    </a:lnTo>
                    <a:lnTo>
                      <a:pt x="2889" y="38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  <p:sp>
          <p:nvSpPr>
            <p:cNvPr id="57" name="Google Shape;57;p26"/>
            <p:cNvSpPr/>
            <p:nvPr/>
          </p:nvSpPr>
          <p:spPr>
            <a:xfrm>
              <a:off x="926250" y="1907650"/>
              <a:ext cx="10177500" cy="41925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6"/>
            <p:cNvSpPr/>
            <p:nvPr/>
          </p:nvSpPr>
          <p:spPr>
            <a:xfrm>
              <a:off x="1088238" y="2078047"/>
              <a:ext cx="10177500" cy="41925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6"/>
          <p:cNvSpPr txBox="1"/>
          <p:nvPr>
            <p:ph type="title"/>
          </p:nvPr>
        </p:nvSpPr>
        <p:spPr>
          <a:xfrm>
            <a:off x="1239400" y="675675"/>
            <a:ext cx="9682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1239400" y="3076634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700226" y="3076634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3" type="body"/>
          </p:nvPr>
        </p:nvSpPr>
        <p:spPr>
          <a:xfrm>
            <a:off x="1239400" y="4757057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4" type="body"/>
          </p:nvPr>
        </p:nvSpPr>
        <p:spPr>
          <a:xfrm>
            <a:off x="4700226" y="4757057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5" type="title"/>
          </p:nvPr>
        </p:nvSpPr>
        <p:spPr>
          <a:xfrm>
            <a:off x="1239400" y="2503800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6" type="title"/>
          </p:nvPr>
        </p:nvSpPr>
        <p:spPr>
          <a:xfrm>
            <a:off x="4700226" y="2503800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7" type="title"/>
          </p:nvPr>
        </p:nvSpPr>
        <p:spPr>
          <a:xfrm>
            <a:off x="1239400" y="4184223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7" name="Google Shape;67;p26"/>
          <p:cNvSpPr txBox="1"/>
          <p:nvPr>
            <p:ph idx="8" type="title"/>
          </p:nvPr>
        </p:nvSpPr>
        <p:spPr>
          <a:xfrm>
            <a:off x="4700226" y="4184223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9" type="body"/>
          </p:nvPr>
        </p:nvSpPr>
        <p:spPr>
          <a:xfrm>
            <a:off x="8161053" y="3076634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3" type="body"/>
          </p:nvPr>
        </p:nvSpPr>
        <p:spPr>
          <a:xfrm>
            <a:off x="8161053" y="4757057"/>
            <a:ext cx="28809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4" type="title"/>
          </p:nvPr>
        </p:nvSpPr>
        <p:spPr>
          <a:xfrm>
            <a:off x="8161053" y="2503800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1" name="Google Shape;71;p26"/>
          <p:cNvSpPr txBox="1"/>
          <p:nvPr>
            <p:ph idx="15" type="title"/>
          </p:nvPr>
        </p:nvSpPr>
        <p:spPr>
          <a:xfrm>
            <a:off x="8161053" y="4184223"/>
            <a:ext cx="288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latin typeface="Bitter SemiBold"/>
                <a:ea typeface="Bitter SemiBold"/>
                <a:cs typeface="Bitter SemiBold"/>
                <a:sym typeface="Bit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2" name="Google Shape;72;p26"/>
          <p:cNvSpPr/>
          <p:nvPr/>
        </p:nvSpPr>
        <p:spPr>
          <a:xfrm>
            <a:off x="334100" y="290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/>
          <p:nvPr/>
        </p:nvSpPr>
        <p:spPr>
          <a:xfrm>
            <a:off x="11106700" y="577311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/>
          <p:nvPr/>
        </p:nvSpPr>
        <p:spPr>
          <a:xfrm>
            <a:off x="1384650" y="732100"/>
            <a:ext cx="9575100" cy="1067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7"/>
          <p:cNvSpPr/>
          <p:nvPr/>
        </p:nvSpPr>
        <p:spPr>
          <a:xfrm>
            <a:off x="1232250" y="579700"/>
            <a:ext cx="9575100" cy="106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27"/>
          <p:cNvGrpSpPr/>
          <p:nvPr/>
        </p:nvGrpSpPr>
        <p:grpSpPr>
          <a:xfrm>
            <a:off x="10575901" y="657869"/>
            <a:ext cx="137118" cy="140220"/>
            <a:chOff x="7909625" y="886625"/>
            <a:chExt cx="94525" cy="96650"/>
          </a:xfrm>
        </p:grpSpPr>
        <p:sp>
          <p:nvSpPr>
            <p:cNvPr id="78" name="Google Shape;78;p27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79" name="Google Shape;79;p27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80" name="Google Shape;80;p27"/>
          <p:cNvSpPr/>
          <p:nvPr/>
        </p:nvSpPr>
        <p:spPr>
          <a:xfrm>
            <a:off x="1232250" y="1915403"/>
            <a:ext cx="9575100" cy="419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7"/>
          <p:cNvSpPr/>
          <p:nvPr/>
        </p:nvSpPr>
        <p:spPr>
          <a:xfrm>
            <a:off x="1384650" y="2085800"/>
            <a:ext cx="9575100" cy="4192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7"/>
          <p:cNvSpPr txBox="1"/>
          <p:nvPr>
            <p:ph type="title"/>
          </p:nvPr>
        </p:nvSpPr>
        <p:spPr>
          <a:xfrm>
            <a:off x="1232250" y="734075"/>
            <a:ext cx="957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1" type="body"/>
          </p:nvPr>
        </p:nvSpPr>
        <p:spPr>
          <a:xfrm>
            <a:off x="1650625" y="2793500"/>
            <a:ext cx="90624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4" name="Google Shape;84;p27"/>
          <p:cNvSpPr/>
          <p:nvPr/>
        </p:nvSpPr>
        <p:spPr>
          <a:xfrm>
            <a:off x="1384650" y="2085800"/>
            <a:ext cx="95751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27"/>
          <p:cNvGrpSpPr/>
          <p:nvPr/>
        </p:nvGrpSpPr>
        <p:grpSpPr>
          <a:xfrm>
            <a:off x="9978475" y="2261450"/>
            <a:ext cx="822000" cy="212400"/>
            <a:chOff x="1367875" y="1812100"/>
            <a:chExt cx="822000" cy="212400"/>
          </a:xfrm>
        </p:grpSpPr>
        <p:sp>
          <p:nvSpPr>
            <p:cNvPr id="86" name="Google Shape;86;p27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7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7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7"/>
          <p:cNvSpPr/>
          <p:nvPr/>
        </p:nvSpPr>
        <p:spPr>
          <a:xfrm>
            <a:off x="203600" y="28282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27"/>
          <p:cNvGrpSpPr/>
          <p:nvPr/>
        </p:nvGrpSpPr>
        <p:grpSpPr>
          <a:xfrm>
            <a:off x="340738" y="5521463"/>
            <a:ext cx="701400" cy="586427"/>
            <a:chOff x="10601688" y="5193301"/>
            <a:chExt cx="701400" cy="586427"/>
          </a:xfrm>
        </p:grpSpPr>
        <p:sp>
          <p:nvSpPr>
            <p:cNvPr id="91" name="Google Shape;91;p27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27"/>
          <p:cNvGrpSpPr/>
          <p:nvPr/>
        </p:nvGrpSpPr>
        <p:grpSpPr>
          <a:xfrm rot="2536583">
            <a:off x="11344456" y="3002218"/>
            <a:ext cx="577793" cy="1025388"/>
            <a:chOff x="441575" y="368400"/>
            <a:chExt cx="577800" cy="1025400"/>
          </a:xfrm>
        </p:grpSpPr>
        <p:sp>
          <p:nvSpPr>
            <p:cNvPr id="95" name="Google Shape;95;p27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/>
          <p:nvPr/>
        </p:nvSpPr>
        <p:spPr>
          <a:xfrm>
            <a:off x="1010194" y="980852"/>
            <a:ext cx="9416400" cy="419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1207032" y="1227450"/>
            <a:ext cx="9416400" cy="4192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1207032" y="1227450"/>
            <a:ext cx="94164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28"/>
          <p:cNvGrpSpPr/>
          <p:nvPr/>
        </p:nvGrpSpPr>
        <p:grpSpPr>
          <a:xfrm>
            <a:off x="1375575" y="1403100"/>
            <a:ext cx="822000" cy="212400"/>
            <a:chOff x="1367875" y="1812100"/>
            <a:chExt cx="822000" cy="212400"/>
          </a:xfrm>
        </p:grpSpPr>
        <p:sp>
          <p:nvSpPr>
            <p:cNvPr id="102" name="Google Shape;102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8"/>
          <p:cNvSpPr txBox="1"/>
          <p:nvPr>
            <p:ph type="title"/>
          </p:nvPr>
        </p:nvSpPr>
        <p:spPr>
          <a:xfrm>
            <a:off x="1486950" y="2088250"/>
            <a:ext cx="73893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1486950" y="4171900"/>
            <a:ext cx="7389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7" name="Google Shape;107;p28"/>
          <p:cNvSpPr/>
          <p:nvPr/>
        </p:nvSpPr>
        <p:spPr>
          <a:xfrm>
            <a:off x="8725750" y="225525"/>
            <a:ext cx="2710200" cy="30603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8725754" y="225525"/>
            <a:ext cx="2710200" cy="3918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28"/>
          <p:cNvGrpSpPr/>
          <p:nvPr/>
        </p:nvGrpSpPr>
        <p:grpSpPr>
          <a:xfrm>
            <a:off x="8861375" y="324975"/>
            <a:ext cx="822000" cy="212400"/>
            <a:chOff x="1367875" y="1812100"/>
            <a:chExt cx="822000" cy="212400"/>
          </a:xfrm>
        </p:grpSpPr>
        <p:sp>
          <p:nvSpPr>
            <p:cNvPr id="110" name="Google Shape;110;p28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8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8"/>
          <p:cNvSpPr/>
          <p:nvPr/>
        </p:nvSpPr>
        <p:spPr>
          <a:xfrm>
            <a:off x="8925400" y="835425"/>
            <a:ext cx="2310900" cy="2220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8"/>
          <p:cNvSpPr/>
          <p:nvPr/>
        </p:nvSpPr>
        <p:spPr>
          <a:xfrm>
            <a:off x="217125" y="290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28"/>
          <p:cNvGrpSpPr/>
          <p:nvPr/>
        </p:nvGrpSpPr>
        <p:grpSpPr>
          <a:xfrm rot="2536583">
            <a:off x="639406" y="5636018"/>
            <a:ext cx="577793" cy="1025388"/>
            <a:chOff x="441575" y="368400"/>
            <a:chExt cx="577800" cy="1025400"/>
          </a:xfrm>
        </p:grpSpPr>
        <p:sp>
          <p:nvSpPr>
            <p:cNvPr id="116" name="Google Shape;116;p28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8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8"/>
          <p:cNvSpPr/>
          <p:nvPr/>
        </p:nvSpPr>
        <p:spPr>
          <a:xfrm>
            <a:off x="10989725" y="577311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21" name="Google Shape;121;p29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9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/>
          <p:nvPr/>
        </p:nvSpPr>
        <p:spPr>
          <a:xfrm flipH="1">
            <a:off x="1356012" y="628650"/>
            <a:ext cx="9480000" cy="5600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0"/>
          <p:cNvSpPr/>
          <p:nvPr/>
        </p:nvSpPr>
        <p:spPr>
          <a:xfrm flipH="1">
            <a:off x="1356000" y="628650"/>
            <a:ext cx="9480000" cy="588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30"/>
          <p:cNvGrpSpPr/>
          <p:nvPr/>
        </p:nvGrpSpPr>
        <p:grpSpPr>
          <a:xfrm flipH="1">
            <a:off x="1525813" y="804750"/>
            <a:ext cx="822000" cy="212400"/>
            <a:chOff x="1367875" y="1812100"/>
            <a:chExt cx="822000" cy="212400"/>
          </a:xfrm>
        </p:grpSpPr>
        <p:sp>
          <p:nvSpPr>
            <p:cNvPr id="127" name="Google Shape;127;p30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30"/>
          <p:cNvSpPr/>
          <p:nvPr/>
        </p:nvSpPr>
        <p:spPr>
          <a:xfrm flipH="1">
            <a:off x="1604375" y="1497750"/>
            <a:ext cx="8934300" cy="4379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>
            <p:ph type="title"/>
          </p:nvPr>
        </p:nvSpPr>
        <p:spPr>
          <a:xfrm>
            <a:off x="1976875" y="2025925"/>
            <a:ext cx="82767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1699950" y="5073350"/>
            <a:ext cx="8759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3" name="Google Shape;133;p30"/>
          <p:cNvSpPr/>
          <p:nvPr/>
        </p:nvSpPr>
        <p:spPr>
          <a:xfrm flipH="1">
            <a:off x="11106700" y="290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30"/>
          <p:cNvGrpSpPr/>
          <p:nvPr/>
        </p:nvGrpSpPr>
        <p:grpSpPr>
          <a:xfrm flipH="1" rot="-2536583">
            <a:off x="10857825" y="5636018"/>
            <a:ext cx="577793" cy="1025388"/>
            <a:chOff x="441575" y="368400"/>
            <a:chExt cx="577800" cy="1025400"/>
          </a:xfrm>
        </p:grpSpPr>
        <p:sp>
          <p:nvSpPr>
            <p:cNvPr id="135" name="Google Shape;135;p30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30"/>
          <p:cNvSpPr/>
          <p:nvPr/>
        </p:nvSpPr>
        <p:spPr>
          <a:xfrm flipH="1">
            <a:off x="334100" y="5773113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30"/>
          <p:cNvGrpSpPr/>
          <p:nvPr/>
        </p:nvGrpSpPr>
        <p:grpSpPr>
          <a:xfrm>
            <a:off x="187813" y="218313"/>
            <a:ext cx="701400" cy="586427"/>
            <a:chOff x="10601688" y="5193301"/>
            <a:chExt cx="701400" cy="586427"/>
          </a:xfrm>
        </p:grpSpPr>
        <p:sp>
          <p:nvSpPr>
            <p:cNvPr id="139" name="Google Shape;139;p30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1088241" y="626800"/>
            <a:ext cx="10177500" cy="1067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926250" y="474400"/>
            <a:ext cx="10177500" cy="1067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31"/>
          <p:cNvGrpSpPr/>
          <p:nvPr/>
        </p:nvGrpSpPr>
        <p:grpSpPr>
          <a:xfrm>
            <a:off x="10908792" y="530352"/>
            <a:ext cx="137118" cy="140220"/>
            <a:chOff x="7909625" y="886625"/>
            <a:chExt cx="94525" cy="96650"/>
          </a:xfrm>
        </p:grpSpPr>
        <p:sp>
          <p:nvSpPr>
            <p:cNvPr id="146" name="Google Shape;146;p31"/>
            <p:cNvSpPr/>
            <p:nvPr/>
          </p:nvSpPr>
          <p:spPr>
            <a:xfrm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47" name="Google Shape;147;p31"/>
            <p:cNvSpPr/>
            <p:nvPr/>
          </p:nvSpPr>
          <p:spPr>
            <a:xfrm flipH="1">
              <a:off x="7909625" y="886625"/>
              <a:ext cx="94525" cy="96650"/>
            </a:xfrm>
            <a:custGeom>
              <a:rect b="b" l="l" r="r" t="t"/>
              <a:pathLst>
                <a:path extrusionOk="0" h="3866" w="3781">
                  <a:moveTo>
                    <a:pt x="0" y="0"/>
                  </a:moveTo>
                  <a:lnTo>
                    <a:pt x="807" y="0"/>
                  </a:lnTo>
                  <a:lnTo>
                    <a:pt x="3781" y="3866"/>
                  </a:lnTo>
                  <a:lnTo>
                    <a:pt x="2889" y="38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48" name="Google Shape;148;p31"/>
          <p:cNvSpPr txBox="1"/>
          <p:nvPr>
            <p:ph type="title"/>
          </p:nvPr>
        </p:nvSpPr>
        <p:spPr>
          <a:xfrm>
            <a:off x="985675" y="654800"/>
            <a:ext cx="1003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9" name="Google Shape;149;p31"/>
          <p:cNvSpPr/>
          <p:nvPr/>
        </p:nvSpPr>
        <p:spPr>
          <a:xfrm>
            <a:off x="6549727" y="2191103"/>
            <a:ext cx="4716000" cy="4192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6381168" y="1980500"/>
            <a:ext cx="4716000" cy="41925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6381168" y="1980500"/>
            <a:ext cx="47160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1"/>
          <p:cNvGrpSpPr/>
          <p:nvPr/>
        </p:nvGrpSpPr>
        <p:grpSpPr>
          <a:xfrm>
            <a:off x="6549725" y="2156150"/>
            <a:ext cx="822000" cy="212400"/>
            <a:chOff x="1367875" y="1812100"/>
            <a:chExt cx="822000" cy="212400"/>
          </a:xfrm>
        </p:grpSpPr>
        <p:sp>
          <p:nvSpPr>
            <p:cNvPr id="153" name="Google Shape;153;p31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31"/>
          <p:cNvSpPr/>
          <p:nvPr/>
        </p:nvSpPr>
        <p:spPr>
          <a:xfrm>
            <a:off x="926250" y="1980500"/>
            <a:ext cx="4716000" cy="44031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926258" y="1980500"/>
            <a:ext cx="47160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31"/>
          <p:cNvGrpSpPr/>
          <p:nvPr/>
        </p:nvGrpSpPr>
        <p:grpSpPr>
          <a:xfrm>
            <a:off x="1061875" y="2156150"/>
            <a:ext cx="822000" cy="212400"/>
            <a:chOff x="1367875" y="1812100"/>
            <a:chExt cx="822000" cy="212400"/>
          </a:xfrm>
        </p:grpSpPr>
        <p:sp>
          <p:nvSpPr>
            <p:cNvPr id="159" name="Google Shape;159;p31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1"/>
          <p:cNvSpPr/>
          <p:nvPr/>
        </p:nvSpPr>
        <p:spPr>
          <a:xfrm>
            <a:off x="1146900" y="2777325"/>
            <a:ext cx="4265100" cy="3395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1268400" y="2830800"/>
            <a:ext cx="40221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2" type="body"/>
          </p:nvPr>
        </p:nvSpPr>
        <p:spPr>
          <a:xfrm>
            <a:off x="6727515" y="2830800"/>
            <a:ext cx="40233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65" name="Google Shape;165;p31"/>
          <p:cNvGrpSpPr/>
          <p:nvPr/>
        </p:nvGrpSpPr>
        <p:grpSpPr>
          <a:xfrm rot="758291">
            <a:off x="11444146" y="979011"/>
            <a:ext cx="577817" cy="1025430"/>
            <a:chOff x="441575" y="368400"/>
            <a:chExt cx="577800" cy="1025400"/>
          </a:xfrm>
        </p:grpSpPr>
        <p:sp>
          <p:nvSpPr>
            <p:cNvPr id="166" name="Google Shape;166;p31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31"/>
          <p:cNvSpPr/>
          <p:nvPr/>
        </p:nvSpPr>
        <p:spPr>
          <a:xfrm>
            <a:off x="140675" y="585577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31"/>
          <p:cNvGrpSpPr/>
          <p:nvPr/>
        </p:nvGrpSpPr>
        <p:grpSpPr>
          <a:xfrm>
            <a:off x="64463" y="84138"/>
            <a:ext cx="701400" cy="586427"/>
            <a:chOff x="10601688" y="5193301"/>
            <a:chExt cx="701400" cy="586427"/>
          </a:xfrm>
        </p:grpSpPr>
        <p:sp>
          <p:nvSpPr>
            <p:cNvPr id="170" name="Google Shape;170;p31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 flipH="1">
            <a:off x="942456" y="476250"/>
            <a:ext cx="10002300" cy="5600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2"/>
          <p:cNvSpPr/>
          <p:nvPr/>
        </p:nvSpPr>
        <p:spPr>
          <a:xfrm flipH="1">
            <a:off x="1094856" y="628650"/>
            <a:ext cx="10002300" cy="5600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/>
          <p:nvPr/>
        </p:nvSpPr>
        <p:spPr>
          <a:xfrm flipH="1">
            <a:off x="1094844" y="628650"/>
            <a:ext cx="10002300" cy="588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32"/>
          <p:cNvGrpSpPr/>
          <p:nvPr/>
        </p:nvGrpSpPr>
        <p:grpSpPr>
          <a:xfrm flipH="1">
            <a:off x="1221013" y="804750"/>
            <a:ext cx="822000" cy="212400"/>
            <a:chOff x="1367875" y="1812100"/>
            <a:chExt cx="822000" cy="212400"/>
          </a:xfrm>
        </p:grpSpPr>
        <p:sp>
          <p:nvSpPr>
            <p:cNvPr id="178" name="Google Shape;178;p32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32"/>
          <p:cNvSpPr txBox="1"/>
          <p:nvPr>
            <p:ph idx="1" type="subTitle"/>
          </p:nvPr>
        </p:nvSpPr>
        <p:spPr>
          <a:xfrm>
            <a:off x="1470902" y="3792075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2" name="Google Shape;182;p32"/>
          <p:cNvSpPr txBox="1"/>
          <p:nvPr>
            <p:ph idx="2" type="subTitle"/>
          </p:nvPr>
        </p:nvSpPr>
        <p:spPr>
          <a:xfrm>
            <a:off x="4766552" y="3792075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3" name="Google Shape;183;p32"/>
          <p:cNvSpPr txBox="1"/>
          <p:nvPr>
            <p:ph idx="3" type="subTitle"/>
          </p:nvPr>
        </p:nvSpPr>
        <p:spPr>
          <a:xfrm>
            <a:off x="8062202" y="3792075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4" name="Google Shape;184;p32"/>
          <p:cNvSpPr txBox="1"/>
          <p:nvPr>
            <p:ph type="title"/>
          </p:nvPr>
        </p:nvSpPr>
        <p:spPr>
          <a:xfrm>
            <a:off x="1242300" y="1274450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4" type="body"/>
          </p:nvPr>
        </p:nvSpPr>
        <p:spPr>
          <a:xfrm>
            <a:off x="1470900" y="4357782"/>
            <a:ext cx="2658900" cy="16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86" name="Google Shape;186;p32"/>
          <p:cNvSpPr txBox="1"/>
          <p:nvPr>
            <p:ph idx="5" type="body"/>
          </p:nvPr>
        </p:nvSpPr>
        <p:spPr>
          <a:xfrm>
            <a:off x="4766550" y="4357782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87" name="Google Shape;187;p32"/>
          <p:cNvSpPr txBox="1"/>
          <p:nvPr>
            <p:ph idx="6" type="body"/>
          </p:nvPr>
        </p:nvSpPr>
        <p:spPr>
          <a:xfrm>
            <a:off x="8062200" y="4357782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88" name="Google Shape;188;p32"/>
          <p:cNvSpPr/>
          <p:nvPr/>
        </p:nvSpPr>
        <p:spPr>
          <a:xfrm>
            <a:off x="98175" y="188825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32"/>
          <p:cNvGrpSpPr/>
          <p:nvPr/>
        </p:nvGrpSpPr>
        <p:grpSpPr>
          <a:xfrm rot="2536583">
            <a:off x="639406" y="5636018"/>
            <a:ext cx="577793" cy="1025388"/>
            <a:chOff x="441575" y="368400"/>
            <a:chExt cx="577800" cy="1025400"/>
          </a:xfrm>
        </p:grpSpPr>
        <p:sp>
          <p:nvSpPr>
            <p:cNvPr id="190" name="Google Shape;190;p32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32"/>
          <p:cNvGrpSpPr/>
          <p:nvPr/>
        </p:nvGrpSpPr>
        <p:grpSpPr>
          <a:xfrm rot="-2561650">
            <a:off x="11103561" y="2155171"/>
            <a:ext cx="577813" cy="1025423"/>
            <a:chOff x="441575" y="368400"/>
            <a:chExt cx="577800" cy="1025400"/>
          </a:xfrm>
        </p:grpSpPr>
        <p:sp>
          <p:nvSpPr>
            <p:cNvPr id="193" name="Google Shape;193;p32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6;p23"/>
          <p:cNvGraphicFramePr/>
          <p:nvPr/>
        </p:nvGraphicFramePr>
        <p:xfrm>
          <a:off x="0" y="-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{561F6862-73FB-4998-84D2-92A08B9A3827}</a:tableStyleId>
              </a:tblPr>
              <a:tblGrid>
                <a:gridCol w="5775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  <a:gridCol w="611300"/>
              </a:tblGrid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" name="Google Shape;7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itter"/>
              <a:buNone/>
              <a:defRPr b="0" i="0" sz="4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■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■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●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Ubuntu"/>
              <a:buChar char="○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Ubuntu"/>
              <a:buChar char="■"/>
              <a:defRPr b="0" i="0" sz="19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3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"/>
          <p:cNvSpPr txBox="1"/>
          <p:nvPr>
            <p:ph type="title"/>
          </p:nvPr>
        </p:nvSpPr>
        <p:spPr>
          <a:xfrm>
            <a:off x="1411500" y="1646250"/>
            <a:ext cx="93690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"/>
              <a:t>Strutture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"/>
          <p:cNvSpPr txBox="1"/>
          <p:nvPr>
            <p:ph type="title"/>
          </p:nvPr>
        </p:nvSpPr>
        <p:spPr>
          <a:xfrm>
            <a:off x="1232250" y="734075"/>
            <a:ext cx="957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Attività</a:t>
            </a:r>
            <a:endParaRPr/>
          </a:p>
        </p:txBody>
      </p:sp>
      <p:sp>
        <p:nvSpPr>
          <p:cNvPr id="363" name="Google Shape;363;p4"/>
          <p:cNvSpPr txBox="1"/>
          <p:nvPr>
            <p:ph idx="1" type="body"/>
          </p:nvPr>
        </p:nvSpPr>
        <p:spPr>
          <a:xfrm>
            <a:off x="1650625" y="2664174"/>
            <a:ext cx="90624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Database</a:t>
            </a:r>
            <a:endParaRPr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Organizzazione del lavoro</a:t>
            </a:r>
            <a:endParaRPr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Progettazione del lavoro</a:t>
            </a:r>
            <a:endParaRPr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Codice</a:t>
            </a:r>
            <a:endParaRPr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Testing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"/>
          <p:cNvSpPr/>
          <p:nvPr/>
        </p:nvSpPr>
        <p:spPr>
          <a:xfrm rot="-5400000">
            <a:off x="1794300" y="3976415"/>
            <a:ext cx="212400" cy="2124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"/>
          <p:cNvSpPr/>
          <p:nvPr/>
        </p:nvSpPr>
        <p:spPr>
          <a:xfrm rot="-5400000">
            <a:off x="1794300" y="3397295"/>
            <a:ext cx="212400" cy="21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"/>
          <p:cNvSpPr/>
          <p:nvPr/>
        </p:nvSpPr>
        <p:spPr>
          <a:xfrm rot="-5400000">
            <a:off x="1794300" y="2818175"/>
            <a:ext cx="212400" cy="21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"/>
          <p:cNvSpPr/>
          <p:nvPr/>
        </p:nvSpPr>
        <p:spPr>
          <a:xfrm rot="-5400000">
            <a:off x="1794300" y="5134655"/>
            <a:ext cx="212400" cy="2124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"/>
          <p:cNvSpPr/>
          <p:nvPr/>
        </p:nvSpPr>
        <p:spPr>
          <a:xfrm rot="-5400000">
            <a:off x="1794300" y="4555535"/>
            <a:ext cx="212400" cy="21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550" y="3282700"/>
            <a:ext cx="47434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/>
          <p:nvPr>
            <p:ph type="title"/>
          </p:nvPr>
        </p:nvSpPr>
        <p:spPr>
          <a:xfrm>
            <a:off x="1232250" y="734075"/>
            <a:ext cx="957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375" name="Google Shape;375;p6"/>
          <p:cNvSpPr txBox="1"/>
          <p:nvPr>
            <p:ph idx="1" type="body"/>
          </p:nvPr>
        </p:nvSpPr>
        <p:spPr>
          <a:xfrm>
            <a:off x="1650625" y="2793500"/>
            <a:ext cx="90624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Did you know that elephants can sense storms?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Elephants may be able to detect a thunderstorm from hundreds of miles away, and will head towards it, looking for water.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You can add a little bit more information. But try to not overload your slides with text.</a:t>
            </a:r>
            <a:endParaRPr/>
          </a:p>
        </p:txBody>
      </p:sp>
      <p:pic>
        <p:nvPicPr>
          <p:cNvPr id="376" name="Google Shape;37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625" y="2803687"/>
            <a:ext cx="9062399" cy="319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0"/>
          <p:cNvGrpSpPr/>
          <p:nvPr/>
        </p:nvGrpSpPr>
        <p:grpSpPr>
          <a:xfrm>
            <a:off x="571450" y="1406247"/>
            <a:ext cx="5589884" cy="4403103"/>
            <a:chOff x="571450" y="1406247"/>
            <a:chExt cx="5589884" cy="4403103"/>
          </a:xfrm>
        </p:grpSpPr>
        <p:sp>
          <p:nvSpPr>
            <p:cNvPr id="382" name="Google Shape;382;p10"/>
            <p:cNvSpPr/>
            <p:nvPr/>
          </p:nvSpPr>
          <p:spPr>
            <a:xfrm>
              <a:off x="571450" y="1616850"/>
              <a:ext cx="5427300" cy="41925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4034" y="1406247"/>
              <a:ext cx="5427300" cy="41925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34034" y="1406247"/>
              <a:ext cx="5427300" cy="5637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p10"/>
            <p:cNvGrpSpPr/>
            <p:nvPr/>
          </p:nvGrpSpPr>
          <p:grpSpPr>
            <a:xfrm>
              <a:off x="866350" y="1581900"/>
              <a:ext cx="822000" cy="212400"/>
              <a:chOff x="1367875" y="1812100"/>
              <a:chExt cx="822000" cy="212400"/>
            </a:xfrm>
          </p:grpSpPr>
          <p:sp>
            <p:nvSpPr>
              <p:cNvPr id="386" name="Google Shape;386;p10"/>
              <p:cNvSpPr/>
              <p:nvPr/>
            </p:nvSpPr>
            <p:spPr>
              <a:xfrm>
                <a:off x="1367875" y="1812100"/>
                <a:ext cx="212400" cy="212400"/>
              </a:xfrm>
              <a:prstGeom prst="ellipse">
                <a:avLst/>
              </a:prstGeom>
              <a:solidFill>
                <a:schemeClr val="accent2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0"/>
              <p:cNvSpPr/>
              <p:nvPr/>
            </p:nvSpPr>
            <p:spPr>
              <a:xfrm>
                <a:off x="1672675" y="1812100"/>
                <a:ext cx="212400" cy="212400"/>
              </a:xfrm>
              <a:prstGeom prst="ellipse">
                <a:avLst/>
              </a:pr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0"/>
              <p:cNvSpPr/>
              <p:nvPr/>
            </p:nvSpPr>
            <p:spPr>
              <a:xfrm>
                <a:off x="1977475" y="1812100"/>
                <a:ext cx="212400" cy="2124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9" name="Google Shape;389;p10"/>
          <p:cNvSpPr txBox="1"/>
          <p:nvPr>
            <p:ph idx="4294967295" type="body"/>
          </p:nvPr>
        </p:nvSpPr>
        <p:spPr>
          <a:xfrm>
            <a:off x="849300" y="3001888"/>
            <a:ext cx="5170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/>
              <a:t>Progettazione e organizzazione del lavoro e delle tempistiche</a:t>
            </a:r>
            <a:endParaRPr/>
          </a:p>
        </p:txBody>
      </p:sp>
      <p:pic>
        <p:nvPicPr>
          <p:cNvPr id="390" name="Google Shape;390;p10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 flipH="1">
            <a:off x="6508851" y="-12045"/>
            <a:ext cx="5170499" cy="687004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0"/>
          <p:cNvSpPr/>
          <p:nvPr/>
        </p:nvSpPr>
        <p:spPr>
          <a:xfrm>
            <a:off x="6508851" y="0"/>
            <a:ext cx="5170500" cy="563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>
            <a:off x="6677400" y="175650"/>
            <a:ext cx="822000" cy="212400"/>
            <a:chOff x="1367875" y="1812100"/>
            <a:chExt cx="822000" cy="212400"/>
          </a:xfrm>
        </p:grpSpPr>
        <p:sp>
          <p:nvSpPr>
            <p:cNvPr id="393" name="Google Shape;393;p10"/>
            <p:cNvSpPr/>
            <p:nvPr/>
          </p:nvSpPr>
          <p:spPr>
            <a:xfrm>
              <a:off x="1367875" y="1812100"/>
              <a:ext cx="212400" cy="212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1672675" y="1812100"/>
              <a:ext cx="212400" cy="212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1977475" y="1812100"/>
              <a:ext cx="212400" cy="212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rot="3185812">
            <a:off x="980936" y="5743562"/>
            <a:ext cx="577835" cy="1025462"/>
            <a:chOff x="441575" y="368400"/>
            <a:chExt cx="577800" cy="1025400"/>
          </a:xfrm>
        </p:grpSpPr>
        <p:sp>
          <p:nvSpPr>
            <p:cNvPr id="397" name="Google Shape;397;p10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10"/>
          <p:cNvGrpSpPr/>
          <p:nvPr/>
        </p:nvGrpSpPr>
        <p:grpSpPr>
          <a:xfrm rot="-1179808">
            <a:off x="4939275" y="6019678"/>
            <a:ext cx="701411" cy="586436"/>
            <a:chOff x="10601688" y="5193301"/>
            <a:chExt cx="701400" cy="586427"/>
          </a:xfrm>
        </p:grpSpPr>
        <p:sp>
          <p:nvSpPr>
            <p:cNvPr id="400" name="Google Shape;400;p10"/>
            <p:cNvSpPr/>
            <p:nvPr/>
          </p:nvSpPr>
          <p:spPr>
            <a:xfrm rot="5400000">
              <a:off x="10407392" y="5389351"/>
              <a:ext cx="585600" cy="193500"/>
            </a:xfrm>
            <a:prstGeom prst="parallelogram">
              <a:avLst>
                <a:gd fmla="val 39866" name="adj"/>
              </a:avLst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0"/>
            <p:cNvSpPr/>
            <p:nvPr/>
          </p:nvSpPr>
          <p:spPr>
            <a:xfrm flipH="1">
              <a:off x="10601688" y="5194688"/>
              <a:ext cx="701400" cy="78900"/>
            </a:xfrm>
            <a:prstGeom prst="parallelogram">
              <a:avLst>
                <a:gd fmla="val 250065" name="adj"/>
              </a:avLst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10796943" y="5273628"/>
              <a:ext cx="506100" cy="506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0"/>
          <p:cNvSpPr/>
          <p:nvPr/>
        </p:nvSpPr>
        <p:spPr>
          <a:xfrm>
            <a:off x="414075" y="30230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10"/>
          <p:cNvGrpSpPr/>
          <p:nvPr/>
        </p:nvGrpSpPr>
        <p:grpSpPr>
          <a:xfrm rot="-3281806">
            <a:off x="10578306" y="937609"/>
            <a:ext cx="577796" cy="1025394"/>
            <a:chOff x="441575" y="368400"/>
            <a:chExt cx="577800" cy="1025400"/>
          </a:xfrm>
        </p:grpSpPr>
        <p:sp>
          <p:nvSpPr>
            <p:cNvPr id="405" name="Google Shape;405;p10"/>
            <p:cNvSpPr/>
            <p:nvPr/>
          </p:nvSpPr>
          <p:spPr>
            <a:xfrm>
              <a:off x="441575" y="368400"/>
              <a:ext cx="577800" cy="9096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41575" y="1189800"/>
              <a:ext cx="577800" cy="2040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10"/>
          <p:cNvSpPr/>
          <p:nvPr/>
        </p:nvSpPr>
        <p:spPr>
          <a:xfrm>
            <a:off x="6997075" y="1723900"/>
            <a:ext cx="751200" cy="751200"/>
          </a:xfrm>
          <a:prstGeom prst="star4">
            <a:avLst>
              <a:gd fmla="val 12500" name="adj"/>
            </a:avLst>
          </a:prstGeom>
          <a:solidFill>
            <a:schemeClr val="accent3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850" y="563700"/>
            <a:ext cx="5170500" cy="629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"/>
          <p:cNvSpPr txBox="1"/>
          <p:nvPr>
            <p:ph idx="1" type="subTitle"/>
          </p:nvPr>
        </p:nvSpPr>
        <p:spPr>
          <a:xfrm>
            <a:off x="202350" y="6256000"/>
            <a:ext cx="11787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200"/>
              <a:t>This is where you section ends. Duplicate this set of slides as many times you need to go over all your sections.</a:t>
            </a:r>
            <a:endParaRPr sz="1200"/>
          </a:p>
        </p:txBody>
      </p:sp>
      <p:pic>
        <p:nvPicPr>
          <p:cNvPr id="414" name="Google Shape;4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813" y="1383300"/>
            <a:ext cx="8962375" cy="46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1"/>
          <p:cNvSpPr txBox="1"/>
          <p:nvPr/>
        </p:nvSpPr>
        <p:spPr>
          <a:xfrm>
            <a:off x="4333057" y="824200"/>
            <a:ext cx="35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SELEZIONE STRUTTURE DI VILLAFRANCA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6" name="Google Shape;41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400" y="1383300"/>
            <a:ext cx="1735800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14"/>
          <p:cNvGrpSpPr/>
          <p:nvPr/>
        </p:nvGrpSpPr>
        <p:grpSpPr>
          <a:xfrm>
            <a:off x="1691464" y="656999"/>
            <a:ext cx="2721476" cy="5544000"/>
            <a:chOff x="1020102" y="533174"/>
            <a:chExt cx="2721476" cy="5544000"/>
          </a:xfrm>
        </p:grpSpPr>
        <p:sp>
          <p:nvSpPr>
            <p:cNvPr id="422" name="Google Shape;422;p14"/>
            <p:cNvSpPr/>
            <p:nvPr/>
          </p:nvSpPr>
          <p:spPr>
            <a:xfrm rot="5322">
              <a:off x="1024388" y="535271"/>
              <a:ext cx="2712903" cy="5539807"/>
            </a:xfrm>
            <a:prstGeom prst="roundRect">
              <a:avLst>
                <a:gd fmla="val 13728" name="adj"/>
              </a:avLst>
            </a:pr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 rot="5339">
              <a:off x="1117826" y="634766"/>
              <a:ext cx="2511303" cy="5315706"/>
            </a:xfrm>
            <a:prstGeom prst="roundRect">
              <a:avLst>
                <a:gd fmla="val 11202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 rot="-10793156">
              <a:off x="1702602" y="592275"/>
              <a:ext cx="1356303" cy="24360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fmla="val 50000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4"/>
          <p:cNvSpPr txBox="1"/>
          <p:nvPr>
            <p:ph type="title"/>
          </p:nvPr>
        </p:nvSpPr>
        <p:spPr>
          <a:xfrm>
            <a:off x="5436100" y="1982700"/>
            <a:ext cx="5019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29" name="Google Shape;429;p14"/>
          <p:cNvSpPr txBox="1"/>
          <p:nvPr>
            <p:ph idx="1" type="body"/>
          </p:nvPr>
        </p:nvSpPr>
        <p:spPr>
          <a:xfrm>
            <a:off x="4634525" y="4814275"/>
            <a:ext cx="3804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400"/>
              <a:t>@VeronaOvestStrutture_bot</a:t>
            </a:r>
            <a:endParaRPr sz="1400"/>
          </a:p>
        </p:txBody>
      </p:sp>
      <p:pic>
        <p:nvPicPr>
          <p:cNvPr id="430" name="Google Shape;4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25" y="913350"/>
            <a:ext cx="2450425" cy="51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4"/>
          <p:cNvSpPr txBox="1"/>
          <p:nvPr/>
        </p:nvSpPr>
        <p:spPr>
          <a:xfrm>
            <a:off x="4693150" y="3055825"/>
            <a:ext cx="5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/start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Elenco dei comuni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g25431039316_0_25"/>
          <p:cNvGrpSpPr/>
          <p:nvPr/>
        </p:nvGrpSpPr>
        <p:grpSpPr>
          <a:xfrm>
            <a:off x="1691340" y="656999"/>
            <a:ext cx="2721600" cy="5544000"/>
            <a:chOff x="1019978" y="533174"/>
            <a:chExt cx="2721600" cy="5544000"/>
          </a:xfrm>
        </p:grpSpPr>
        <p:sp>
          <p:nvSpPr>
            <p:cNvPr id="437" name="Google Shape;437;g25431039316_0_25"/>
            <p:cNvSpPr/>
            <p:nvPr/>
          </p:nvSpPr>
          <p:spPr>
            <a:xfrm rot="5322">
              <a:off x="1024326" y="535271"/>
              <a:ext cx="2712903" cy="5539807"/>
            </a:xfrm>
            <a:prstGeom prst="roundRect">
              <a:avLst>
                <a:gd fmla="val 13728" name="adj"/>
              </a:avLst>
            </a:prstGeom>
            <a:solidFill>
              <a:srgbClr val="262626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7800" rotWithShape="0" algn="tl" dir="2700000" dist="1143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g25431039316_0_25"/>
            <p:cNvSpPr/>
            <p:nvPr/>
          </p:nvSpPr>
          <p:spPr>
            <a:xfrm rot="5339">
              <a:off x="1117754" y="634766"/>
              <a:ext cx="2511303" cy="5315707"/>
            </a:xfrm>
            <a:prstGeom prst="roundRect">
              <a:avLst>
                <a:gd fmla="val 11202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g25431039316_0_25"/>
            <p:cNvSpPr/>
            <p:nvPr/>
          </p:nvSpPr>
          <p:spPr>
            <a:xfrm rot="-10793156">
              <a:off x="1702660" y="592275"/>
              <a:ext cx="1356303" cy="24360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25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g25431039316_0_25"/>
            <p:cNvSpPr/>
            <p:nvPr/>
          </p:nvSpPr>
          <p:spPr>
            <a:xfrm>
              <a:off x="1848856" y="5858818"/>
              <a:ext cx="1063200" cy="37800"/>
            </a:xfrm>
            <a:prstGeom prst="roundRect">
              <a:avLst>
                <a:gd fmla="val 50000" name="adj"/>
              </a:avLst>
            </a:prstGeom>
            <a:solidFill>
              <a:srgbClr val="3A38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5431039316_0_25"/>
            <p:cNvSpPr/>
            <p:nvPr/>
          </p:nvSpPr>
          <p:spPr>
            <a:xfrm rot="5827501">
              <a:off x="2668055" y="715407"/>
              <a:ext cx="62886" cy="62886"/>
            </a:xfrm>
            <a:prstGeom prst="ellipse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5431039316_0_25"/>
            <p:cNvSpPr/>
            <p:nvPr/>
          </p:nvSpPr>
          <p:spPr>
            <a:xfrm>
              <a:off x="2176639" y="720996"/>
              <a:ext cx="408300" cy="37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g25431039316_0_25"/>
          <p:cNvSpPr txBox="1"/>
          <p:nvPr>
            <p:ph idx="1" type="body"/>
          </p:nvPr>
        </p:nvSpPr>
        <p:spPr>
          <a:xfrm>
            <a:off x="4634525" y="4814275"/>
            <a:ext cx="3804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" sz="1400"/>
              <a:t>@VeronaOvestStrutture_bot</a:t>
            </a:r>
            <a:endParaRPr sz="1400"/>
          </a:p>
        </p:txBody>
      </p:sp>
      <p:sp>
        <p:nvSpPr>
          <p:cNvPr id="444" name="Google Shape;444;g25431039316_0_25"/>
          <p:cNvSpPr txBox="1"/>
          <p:nvPr/>
        </p:nvSpPr>
        <p:spPr>
          <a:xfrm>
            <a:off x="4740025" y="2246925"/>
            <a:ext cx="56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5" name="Google Shape;445;g25431039316_0_25"/>
          <p:cNvSpPr txBox="1"/>
          <p:nvPr/>
        </p:nvSpPr>
        <p:spPr>
          <a:xfrm>
            <a:off x="4810375" y="3032375"/>
            <a:ext cx="553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buntu"/>
                <a:ea typeface="Ubuntu"/>
                <a:cs typeface="Ubuntu"/>
                <a:sym typeface="Ubuntu"/>
              </a:rPr>
              <a:t>Dopo la scelta del comune elenco delle strutture ricettive da scegliere</a:t>
            </a:r>
            <a:endParaRPr sz="15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6" name="Google Shape;446;g2543103931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00" y="1096175"/>
            <a:ext cx="2599701" cy="48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/>
          <p:nvPr>
            <p:ph type="title"/>
          </p:nvPr>
        </p:nvSpPr>
        <p:spPr>
          <a:xfrm>
            <a:off x="1329025" y="3063638"/>
            <a:ext cx="55815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6000"/>
              <a:t>Thank you!</a:t>
            </a:r>
            <a:endParaRPr sz="6000"/>
          </a:p>
        </p:txBody>
      </p:sp>
      <p:pic>
        <p:nvPicPr>
          <p:cNvPr id="452" name="Google Shape;4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1786725"/>
            <a:ext cx="4762900" cy="3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DF7E7"/>
      </a:lt1>
      <a:dk2>
        <a:srgbClr val="000000"/>
      </a:dk2>
      <a:lt2>
        <a:srgbClr val="EEEEEE"/>
      </a:lt2>
      <a:accent1>
        <a:srgbClr val="89B6DD"/>
      </a:accent1>
      <a:accent2>
        <a:srgbClr val="FDD2CB"/>
      </a:accent2>
      <a:accent3>
        <a:srgbClr val="FCC218"/>
      </a:accent3>
      <a:accent4>
        <a:srgbClr val="C4D2D7"/>
      </a:accent4>
      <a:accent5>
        <a:srgbClr val="000000"/>
      </a:accent5>
      <a:accent6>
        <a:srgbClr val="FFFFFF"/>
      </a:accent6>
      <a:hlink>
        <a:srgbClr val="6685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